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 Slab"/>
      <p:regular r:id="rId19"/>
      <p:bold r:id="rId20"/>
    </p:embeddedFon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Slab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47c515641e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47c515641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4623ecc12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4623ecc12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4623ecc12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4623ecc12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4623ecc12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4623ecc12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47c515641e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47c515641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47c515641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47c515641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47c515641e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47c515641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47c515641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47c515641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4623ecc1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4623ecc1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623ecc12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623ecc12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4623ecc12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4623ecc12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623ecc12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4623ecc12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hyperlink" Target="http://www.youtube.com/watch?v=5hNHgy7C5a8" TargetMode="External"/><Relationship Id="rId5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Schizoaffective disorder in Virtual Reality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Amy Felix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Phase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Phase three (recovery)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With treatment and intervention, majority who have a </a:t>
            </a:r>
            <a:r>
              <a:rPr lang="en"/>
              <a:t>psychotic</a:t>
            </a:r>
            <a:r>
              <a:rPr lang="en"/>
              <a:t> break will never have another </a:t>
            </a:r>
            <a:r>
              <a:rPr lang="en"/>
              <a:t>episode</a:t>
            </a:r>
            <a:r>
              <a:rPr lang="en"/>
              <a:t> their life again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 </a:t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87900" y="1144125"/>
            <a:ext cx="45531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Preview</a:t>
            </a:r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 rotWithShape="1">
          <a:blip r:embed="rId3">
            <a:alphaModFix/>
          </a:blip>
          <a:srcRect b="2960" l="0" r="0" t="-2960"/>
          <a:stretch/>
        </p:blipFill>
        <p:spPr>
          <a:xfrm>
            <a:off x="387900" y="1544337"/>
            <a:ext cx="5102424" cy="28701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/>
        </p:nvSpPr>
        <p:spPr>
          <a:xfrm>
            <a:off x="5408725" y="1144125"/>
            <a:ext cx="351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Experiment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7" name="Google Shape;127;p23" title="Final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1937" y="1723563"/>
            <a:ext cx="3348876" cy="2511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137950" y="2116100"/>
            <a:ext cx="4184100" cy="25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Starting Point </a:t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768100"/>
            <a:ext cx="4099351" cy="214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950" y="2768110"/>
            <a:ext cx="4184099" cy="214269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4"/>
          <p:cNvSpPr txBox="1"/>
          <p:nvPr/>
        </p:nvSpPr>
        <p:spPr>
          <a:xfrm>
            <a:off x="4484975" y="2154125"/>
            <a:ext cx="418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Destination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443650" y="1241975"/>
            <a:ext cx="4099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Implemented: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Sound of rain and thunder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Lightning near the coffee shop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Raindrop effect on the streets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24"/>
          <p:cNvSpPr txBox="1"/>
          <p:nvPr/>
        </p:nvSpPr>
        <p:spPr>
          <a:xfrm>
            <a:off x="4852500" y="1349675"/>
            <a:ext cx="390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Glares on some angles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Snow on corners of the street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Removed clouds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2858300" y="6469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2858300" y="1556025"/>
            <a:ext cx="30666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Schizoaffective disorder definition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Sample Study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Treatment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Schizoaffective Disorder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Psychotic</a:t>
            </a:r>
            <a:r>
              <a:rPr lang="en"/>
              <a:t> disorder with features of a mood disorder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Hallucinations</a:t>
            </a:r>
            <a:r>
              <a:rPr lang="en"/>
              <a:t> and delusions not caused by drugs or medical conditions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Major depressive disorder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Bipolar disorder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Persistent</a:t>
            </a:r>
            <a:r>
              <a:rPr lang="en"/>
              <a:t> depressive disorder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Cyclothymia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Or seasonal affective disorder (SAD)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According the National Center for Biotechnology Information (NCBI), 50% of </a:t>
            </a:r>
            <a:r>
              <a:rPr lang="en"/>
              <a:t>schizophrenics</a:t>
            </a:r>
            <a:r>
              <a:rPr lang="en"/>
              <a:t> also struggle with depression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Living with Schizoaffective Disorder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87900" y="1489825"/>
            <a:ext cx="8368200" cy="34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Phrase one (</a:t>
            </a:r>
            <a:r>
              <a:rPr lang="en" sz="1400"/>
              <a:t>Early signs of psychosis)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Prondrome phrase, little uncomfortable or disrupted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Flashes of </a:t>
            </a:r>
            <a:r>
              <a:rPr lang="en"/>
              <a:t>paranoia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Problems concentrating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Depression,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Insomnia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Anxiety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Pulling away from family and friends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Phrase two (acute stage)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Distressing, delusions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Confused, constantly thinking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Feel removed from reality, fixed on religion  or thinking others are out to get them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Hearing voices telling them they’re </a:t>
            </a:r>
            <a:r>
              <a:rPr lang="en"/>
              <a:t>rotten</a:t>
            </a:r>
            <a:r>
              <a:rPr lang="en"/>
              <a:t> people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Talking to people who are not even there, like spirits or imagen friends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having </a:t>
            </a:r>
            <a:r>
              <a:rPr lang="en"/>
              <a:t>symptoms</a:t>
            </a:r>
            <a:r>
              <a:rPr lang="en"/>
              <a:t> of a mood disorder and psychosis?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person might feel like their mind is in a haunted house with </a:t>
            </a:r>
            <a:r>
              <a:rPr lang="en"/>
              <a:t>multiple</a:t>
            </a:r>
            <a:r>
              <a:rPr lang="en"/>
              <a:t> unpredictable ghosts popping up.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people express they feel like they are constantly trying to find their place in their own mind.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According to the National Institute of Health (NIH) reports the schizoaffective disorder creates extreme shifts in behavior, mood, and </a:t>
            </a:r>
            <a:r>
              <a:rPr lang="en"/>
              <a:t>energy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Schizoaffective Disorder Bipolar Type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Demonstrates manic episodes and depressive </a:t>
            </a:r>
            <a:r>
              <a:rPr lang="en"/>
              <a:t>episodes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Experiences</a:t>
            </a:r>
            <a:r>
              <a:rPr lang="en"/>
              <a:t> high </a:t>
            </a:r>
            <a:r>
              <a:rPr lang="en"/>
              <a:t>episodes</a:t>
            </a:r>
            <a:r>
              <a:rPr lang="en"/>
              <a:t> of mania as well as deep depression compare to someone who is </a:t>
            </a:r>
            <a:r>
              <a:rPr lang="en"/>
              <a:t>diagnosed</a:t>
            </a:r>
            <a:r>
              <a:rPr lang="en"/>
              <a:t> with one of the followings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Signs of Mania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Increased </a:t>
            </a:r>
            <a:r>
              <a:rPr lang="en"/>
              <a:t>energy or </a:t>
            </a:r>
            <a:r>
              <a:rPr lang="en"/>
              <a:t>Hyperactivity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Irritability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Insomnia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Reckless </a:t>
            </a:r>
            <a:r>
              <a:rPr lang="en"/>
              <a:t>behavior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Day to day - a person is shown to snap at other people than usual, unable to sit still, or believing one is a superhero.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Schizoaffective Disorder Depressive Episodes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SzPts val="400"/>
              <a:buChar char="●"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Signs of depression: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Roboto Slab"/>
              <a:buChar char="○"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Low </a:t>
            </a: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energy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Roboto Slab"/>
              <a:buChar char="○"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Problems concentrating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Roboto Slab"/>
              <a:buChar char="○"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Hopeless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Roboto Slab"/>
              <a:buChar char="○"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Poor hygiene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Roboto Slab"/>
              <a:buChar char="○"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Lack to continue daily attactives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 Slab"/>
              <a:buChar char="●"/>
            </a:pPr>
            <a:r>
              <a:rPr lang="en" sz="1600">
                <a:latin typeface="Roboto Slab"/>
                <a:ea typeface="Roboto Slab"/>
                <a:cs typeface="Roboto Slab"/>
                <a:sym typeface="Roboto Slab"/>
              </a:rPr>
              <a:t>They are more valuable to drugs, isolation, and suicidal thoughts</a:t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	Questions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Can the user be able </a:t>
            </a:r>
            <a:r>
              <a:rPr lang="en"/>
              <a:t>identity</a:t>
            </a:r>
            <a:r>
              <a:rPr lang="en"/>
              <a:t> anything </a:t>
            </a:r>
            <a:r>
              <a:rPr lang="en"/>
              <a:t>unusual</a:t>
            </a:r>
            <a:r>
              <a:rPr lang="en"/>
              <a:t> from sample one and sample two?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Are users able to identity some events that can affect someone with mental disorder?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Did the bright lights cause any type of feeling during the experiment?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Positive Outcome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According to the NCBI, these following steps have manage to help people with this order have a healthy and stable life.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Life skills training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Therapy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Medications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